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3" r:id="rId14"/>
    <p:sldId id="2784" r:id="rId15"/>
    <p:sldId id="2788" r:id="rId16"/>
    <p:sldId id="2786" r:id="rId17"/>
    <p:sldId id="2709" r:id="rId18"/>
    <p:sldId id="2605" r:id="rId19"/>
    <p:sldId id="2724" r:id="rId20"/>
    <p:sldId id="2790" r:id="rId21"/>
    <p:sldId id="2762" r:id="rId22"/>
    <p:sldId id="2720" r:id="rId23"/>
    <p:sldId id="2721" r:id="rId24"/>
    <p:sldId id="2716" r:id="rId25"/>
    <p:sldId id="2757" r:id="rId26"/>
    <p:sldId id="2756" r:id="rId27"/>
    <p:sldId id="2740" r:id="rId28"/>
    <p:sldId id="2745" r:id="rId29"/>
    <p:sldId id="2758" r:id="rId30"/>
    <p:sldId id="2744" r:id="rId31"/>
    <p:sldId id="2746" r:id="rId32"/>
    <p:sldId id="2792" r:id="rId33"/>
    <p:sldId id="2747" r:id="rId34"/>
    <p:sldId id="2748" r:id="rId35"/>
    <p:sldId id="2750" r:id="rId36"/>
    <p:sldId id="2741" r:id="rId37"/>
    <p:sldId id="2793" r:id="rId38"/>
    <p:sldId id="2742" r:id="rId39"/>
  </p:sldIdLst>
  <p:sldSz cx="12192000" cy="6858000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78" d="100"/>
          <a:sy n="78" d="100"/>
        </p:scale>
        <p:origin x="162" y="48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6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2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1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58C3-1BBF-B7DA-86E5-DE251F1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618FF-964A-CC9D-BD8A-FADA992A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BE027-06F1-EB06-A0B8-17B970C3F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8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：将原始数据转换为计算机可读取和处理的二进制格式的过程。解码为相反过程。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50787" y="2357509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234F0-9009-D8AE-3021-694C88ADE5B8}"/>
              </a:ext>
            </a:extLst>
          </p:cNvPr>
          <p:cNvGrpSpPr/>
          <p:nvPr/>
        </p:nvGrpSpPr>
        <p:grpSpPr>
          <a:xfrm>
            <a:off x="7500752" y="1276150"/>
            <a:ext cx="4493133" cy="4599258"/>
            <a:chOff x="7249740" y="1630256"/>
            <a:chExt cx="4493133" cy="45992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13431D-3119-53AD-BFDC-AA9EEF347D94}"/>
                </a:ext>
              </a:extLst>
            </p:cNvPr>
            <p:cNvSpPr/>
            <p:nvPr/>
          </p:nvSpPr>
          <p:spPr>
            <a:xfrm>
              <a:off x="725579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F60443-0851-4193-AD1C-0B4F42E8520C}"/>
                </a:ext>
              </a:extLst>
            </p:cNvPr>
            <p:cNvSpPr/>
            <p:nvPr/>
          </p:nvSpPr>
          <p:spPr>
            <a:xfrm>
              <a:off x="725579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问题分析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70776D-C431-81A0-CF92-55F71E9F6110}"/>
                </a:ext>
              </a:extLst>
            </p:cNvPr>
            <p:cNvSpPr/>
            <p:nvPr/>
          </p:nvSpPr>
          <p:spPr>
            <a:xfrm>
              <a:off x="7249740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数学建模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4DDAF4-6341-6172-716D-89F23F45603A}"/>
                </a:ext>
              </a:extLst>
            </p:cNvPr>
            <p:cNvSpPr/>
            <p:nvPr/>
          </p:nvSpPr>
          <p:spPr>
            <a:xfrm>
              <a:off x="7249740" y="5484671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编写程序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51D070-0A3F-5E36-6345-1E726EFE16C9}"/>
                </a:ext>
              </a:extLst>
            </p:cNvPr>
            <p:cNvSpPr/>
            <p:nvPr/>
          </p:nvSpPr>
          <p:spPr>
            <a:xfrm>
              <a:off x="975662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运行程序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83859E2-9A1A-2D41-BBF5-298B493EFB71}"/>
                </a:ext>
              </a:extLst>
            </p:cNvPr>
            <p:cNvSpPr/>
            <p:nvPr/>
          </p:nvSpPr>
          <p:spPr>
            <a:xfrm>
              <a:off x="975662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获得结果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DC976F-E067-4DEA-3D75-23393A907863}"/>
                </a:ext>
              </a:extLst>
            </p:cNvPr>
            <p:cNvSpPr/>
            <p:nvPr/>
          </p:nvSpPr>
          <p:spPr>
            <a:xfrm>
              <a:off x="9756626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651632FC-96A6-7A8B-DF04-590B2AC52B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V="1">
              <a:off x="9235987" y="1630256"/>
              <a:ext cx="1513763" cy="4226837"/>
            </a:xfrm>
            <a:prstGeom prst="bentConnector4">
              <a:avLst>
                <a:gd name="adj1" fmla="val 17197"/>
                <a:gd name="adj2" fmla="val 105408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0B6EFE7-4327-14B1-1A2E-FF44973C924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824892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021103-A8B9-15C2-6BAB-7A63522D5C98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 bwMode="auto">
            <a:xfrm flipH="1">
              <a:off x="8242864" y="3635682"/>
              <a:ext cx="6056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9C8D11-EAFE-B194-2FBD-115B7477CB31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auto">
            <a:xfrm>
              <a:off x="8242864" y="4932597"/>
              <a:ext cx="0" cy="552074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FC0F6FA-A8EE-82FA-5F2E-953AD364F6B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1074975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14B9E-C0A5-73D3-038C-B1BCF72345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>
              <a:off x="10749750" y="3635682"/>
              <a:ext cx="0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93FDF-9E42-F354-4443-434A673B8B7D}"/>
              </a:ext>
            </a:extLst>
          </p:cNvPr>
          <p:cNvSpPr txBox="1"/>
          <p:nvPr/>
        </p:nvSpPr>
        <p:spPr>
          <a:xfrm>
            <a:off x="7500752" y="5921195"/>
            <a:ext cx="44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latin typeface="+mn-ea"/>
                <a:ea typeface="+mn-ea"/>
              </a:rPr>
              <a:t>程序设计过程</a:t>
            </a: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7056758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4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21980" y="846751"/>
            <a:ext cx="1002835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453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8" y="1607447"/>
            <a:ext cx="44845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1CA80-8A03-875B-2A22-4DE6D94E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"/>
          <a:stretch>
            <a:fillRect/>
          </a:stretch>
        </p:blipFill>
        <p:spPr>
          <a:xfrm>
            <a:off x="5056815" y="1744552"/>
            <a:ext cx="6302608" cy="4824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EC5F5-9562-0292-7C7F-C2C909E65E94}"/>
              </a:ext>
            </a:extLst>
          </p:cNvPr>
          <p:cNvSpPr txBox="1"/>
          <p:nvPr/>
        </p:nvSpPr>
        <p:spPr>
          <a:xfrm>
            <a:off x="620704" y="2612851"/>
            <a:ext cx="391505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42F0ADD-D971-70B8-A84D-4E9254DA944D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91662" y="1736926"/>
            <a:ext cx="108316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安装情况：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查看安装路径（</a:t>
            </a:r>
            <a:r>
              <a:rPr lang="zh-CN" altLang="en-US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该命令不适用</a:t>
            </a:r>
            <a:r>
              <a:rPr lang="en-US" altLang="zh-CN" u="sng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4" y="3405003"/>
            <a:ext cx="5131179" cy="282698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3405004"/>
            <a:ext cx="5131179" cy="2826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89931" y="6336430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8502D36-CBE2-96FF-8A3A-D23635E6ED44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5158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素质目标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159BB32-7E58-64E9-03A4-AF1CC27D9CC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5240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E576-6150-D63D-1438-267A98D7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87E1F5-CC63-C111-A69B-FE25A5A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AD22F-FE5A-7B63-FAC8-25713C607E8E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3C22059-3A8E-FE75-0C1A-54D0A0B4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06FBE8-19A2-0AE5-DBCA-1012BCA7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479E1-3DC0-E410-B012-C62CDA07C10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156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4" y="1752982"/>
            <a:ext cx="5178928" cy="470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1958820"/>
            <a:ext cx="6185946" cy="366259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E7CBA94E-A940-4A85-4FD6-A9D9D050CE4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10" y="1071660"/>
            <a:ext cx="4496837" cy="27009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A0B209-68B5-C142-73A1-4EA5AA978934}"/>
              </a:ext>
            </a:extLst>
          </p:cNvPr>
          <p:cNvGrpSpPr/>
          <p:nvPr/>
        </p:nvGrpSpPr>
        <p:grpSpPr>
          <a:xfrm>
            <a:off x="7191310" y="3893067"/>
            <a:ext cx="4496839" cy="2700921"/>
            <a:chOff x="7191310" y="4009668"/>
            <a:chExt cx="4496839" cy="2700921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10" y="4009668"/>
              <a:ext cx="4496839" cy="27009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8271096" y="5807537"/>
              <a:ext cx="2552652" cy="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8966456" y="4886691"/>
              <a:ext cx="2658874" cy="20203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BA259C0E-63A3-7901-B20A-FD11628DE7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EA5B3D-534D-9AF0-6891-946F381D89DC}"/>
              </a:ext>
            </a:extLst>
          </p:cNvPr>
          <p:cNvSpPr txBox="1"/>
          <p:nvPr/>
        </p:nvSpPr>
        <p:spPr>
          <a:xfrm>
            <a:off x="503851" y="1840845"/>
            <a:ext cx="6659174" cy="324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，指定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-n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1208" y="1619259"/>
            <a:ext cx="7167631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18" y="1052567"/>
            <a:ext cx="4476619" cy="275069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7416718" y="3940845"/>
            <a:ext cx="4476619" cy="2690597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EF189A4F-6078-1123-AB2A-A805F2BE14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1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84412" y="1022545"/>
            <a:ext cx="1069041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730294" y="1696853"/>
            <a:ext cx="10389792" cy="373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安装及设置，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工具下载及安装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Jupyter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Notebook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插件安装及使用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开发环境创建与删除，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第三软件包安装。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EEF4E-3B74-4C0A-71A9-DD631051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9A5AF2-197F-8F9A-C15B-F9458266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0AAF5-7E10-8217-490A-59DD67D9F2A2}"/>
              </a:ext>
            </a:extLst>
          </p:cNvPr>
          <p:cNvSpPr txBox="1"/>
          <p:nvPr/>
        </p:nvSpPr>
        <p:spPr>
          <a:xfrm>
            <a:off x="415090" y="1129192"/>
            <a:ext cx="47521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1.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–V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2. python –V 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3. pip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4.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5.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uninstall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6.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env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40F33-0A84-B9B4-D697-BC5F49681EEB}"/>
              </a:ext>
            </a:extLst>
          </p:cNvPr>
          <p:cNvSpPr txBox="1"/>
          <p:nvPr/>
        </p:nvSpPr>
        <p:spPr>
          <a:xfrm>
            <a:off x="5349877" y="2233664"/>
            <a:ext cx="66585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7.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create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python=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8.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9.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deactivate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10.conda remove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-all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663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1964040"/>
            <a:ext cx="1127350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pandas,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matplotlib,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rasterio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格式实验文档，要求格式规范、内容准确且实验细节充分。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02333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遥感系列课程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数据处理）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（地信）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6177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数学建模与创新实验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编程）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53733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74954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计算机原理与程序设计概述，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条件语句，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内置函数与标准库，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数据读写，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类与对象，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（全局解释器锁）概念，</a:t>
                      </a: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多线程编程，</a:t>
                      </a:r>
                      <a:r>
                        <a:rPr lang="en-US" altLang="zh-CN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 </a:t>
                      </a:r>
                      <a:r>
                        <a:rPr lang="zh-CN" altLang="en-US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课程知识点总结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24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srgbClr val="FF0000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325256" y="2697653"/>
            <a:ext cx="348576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04171"/>
              </p:ext>
            </p:extLst>
          </p:nvPr>
        </p:nvGraphicFramePr>
        <p:xfrm>
          <a:off x="764192" y="1604033"/>
          <a:ext cx="10914353" cy="486427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340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46697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99712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836521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2292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081512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5862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689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322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期末考试，</a:t>
                      </a:r>
                      <a:r>
                        <a:rPr lang="zh-CN" altLang="en-US" sz="2400" u="sng" kern="100" dirty="0">
                          <a:solidFill>
                            <a:schemeClr val="bg2"/>
                          </a:solidFill>
                          <a:effectLst/>
                        </a:rPr>
                        <a:t>参考近三年计算机二级考试题库</a:t>
                      </a:r>
                      <a:endParaRPr lang="en-CN" sz="2400" u="sng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5191</TotalTime>
  <Words>2192</Words>
  <Application>Microsoft Office PowerPoint</Application>
  <PresentationFormat>宽屏</PresentationFormat>
  <Paragraphs>303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三、基于Python的开源软件开发环境配置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二. 开源GIS软件发展史及现状</vt:lpstr>
      <vt:lpstr>PowerPoint 演示文稿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43</cp:revision>
  <dcterms:created xsi:type="dcterms:W3CDTF">2004-07-09T11:40:27Z</dcterms:created>
  <dcterms:modified xsi:type="dcterms:W3CDTF">2025-12-03T02:16:53Z</dcterms:modified>
</cp:coreProperties>
</file>